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5544800" cy="21945600"/>
  <p:notesSz cx="6980238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EBF"/>
    <a:srgbClr val="3FB6DB"/>
    <a:srgbClr val="E04E39"/>
    <a:srgbClr val="1F4E79"/>
    <a:srgbClr val="006600"/>
    <a:srgbClr val="F49B20"/>
    <a:srgbClr val="FFFFFF"/>
    <a:srgbClr val="F9730F"/>
    <a:srgbClr val="1F1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519" autoAdjust="0"/>
    <p:restoredTop sz="94075" autoAdjust="0"/>
  </p:normalViewPr>
  <p:slideViewPr>
    <p:cSldViewPr>
      <p:cViewPr>
        <p:scale>
          <a:sx n="40" d="100"/>
          <a:sy n="40" d="100"/>
        </p:scale>
        <p:origin x="2352" y="29"/>
      </p:cViewPr>
      <p:guideLst>
        <p:guide orient="horz" pos="6912"/>
        <p:guide pos="4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4463" y="0"/>
            <a:ext cx="3024187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3C4DD0-DA1A-4AF6-8883-D9FC5AA26979}" type="datetimeFigureOut">
              <a:rPr lang="zh-CN" altLang="en-US"/>
              <a:pPr>
                <a:defRPr/>
              </a:pPr>
              <a:t>2021/4/8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241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4463" y="8759825"/>
            <a:ext cx="3024187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8DD5E3-2254-425D-82FC-048B0BF257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95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3" y="0"/>
            <a:ext cx="3024187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926B9-212C-48F8-A394-96E4DB371A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1152525"/>
            <a:ext cx="2205038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38650"/>
            <a:ext cx="5583238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2418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3" y="8761413"/>
            <a:ext cx="3024187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40C68-3CB9-4083-BE12-A98336F3B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87600" y="1152525"/>
            <a:ext cx="2205038" cy="3113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40C68-3CB9-4083-BE12-A98336F3B1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0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544800" cy="2194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65987" y="3657600"/>
            <a:ext cx="1321283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31353" y="6583680"/>
            <a:ext cx="10882096" cy="170688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165983" y="18531840"/>
            <a:ext cx="3238500" cy="1463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140318" y="18531840"/>
            <a:ext cx="3238500" cy="1463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7601-5940-4449-8E66-ECFC62752C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386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843E7-A124-4BE4-AF16-156C8A1067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031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5917" y="1463040"/>
            <a:ext cx="3302902" cy="17800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5987" y="1463040"/>
            <a:ext cx="9851051" cy="17800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D7FF5-DB9E-4B03-9DEF-2F0ADAABEC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319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E5010-F66F-4FB3-81CD-B8D7A5258B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406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5" y="14102715"/>
            <a:ext cx="13212835" cy="435864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5" y="9302117"/>
            <a:ext cx="13212835" cy="4800600"/>
          </a:xfrm>
        </p:spPr>
        <p:txBody>
          <a:bodyPr anchor="b"/>
          <a:lstStyle>
            <a:lvl1pPr marL="0" indent="0">
              <a:buNone/>
              <a:defRPr sz="2100"/>
            </a:lvl1pPr>
            <a:lvl2pPr marL="480070" indent="0">
              <a:buNone/>
              <a:defRPr sz="1890"/>
            </a:lvl2pPr>
            <a:lvl3pPr marL="960139" indent="0">
              <a:buNone/>
              <a:defRPr sz="1680"/>
            </a:lvl3pPr>
            <a:lvl4pPr marL="1440209" indent="0">
              <a:buNone/>
              <a:defRPr sz="1470"/>
            </a:lvl4pPr>
            <a:lvl5pPr marL="1920278" indent="0">
              <a:buNone/>
              <a:defRPr sz="1470"/>
            </a:lvl5pPr>
            <a:lvl6pPr marL="2400348" indent="0">
              <a:buNone/>
              <a:defRPr sz="1470"/>
            </a:lvl6pPr>
            <a:lvl7pPr marL="2880418" indent="0">
              <a:buNone/>
              <a:defRPr sz="1470"/>
            </a:lvl7pPr>
            <a:lvl8pPr marL="3360487" indent="0">
              <a:buNone/>
              <a:defRPr sz="1470"/>
            </a:lvl8pPr>
            <a:lvl9pPr marL="3840556" indent="0">
              <a:buNone/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BD879-D282-4ED5-BE72-2CA4F3BE1C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482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5984" y="5120640"/>
            <a:ext cx="6576976" cy="14142720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1844" y="5120640"/>
            <a:ext cx="6576977" cy="14142720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6E003-A0C2-41B8-8B25-146E8C8F79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19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122" y="878206"/>
            <a:ext cx="1399056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120" y="4912998"/>
            <a:ext cx="6868319" cy="204597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70" indent="0">
              <a:buNone/>
              <a:defRPr sz="2100" b="1"/>
            </a:lvl2pPr>
            <a:lvl3pPr marL="960139" indent="0">
              <a:buNone/>
              <a:defRPr sz="1890" b="1"/>
            </a:lvl3pPr>
            <a:lvl4pPr marL="1440209" indent="0">
              <a:buNone/>
              <a:defRPr sz="1680" b="1"/>
            </a:lvl4pPr>
            <a:lvl5pPr marL="1920278" indent="0">
              <a:buNone/>
              <a:defRPr sz="1680" b="1"/>
            </a:lvl5pPr>
            <a:lvl6pPr marL="2400348" indent="0">
              <a:buNone/>
              <a:defRPr sz="1680" b="1"/>
            </a:lvl6pPr>
            <a:lvl7pPr marL="2880418" indent="0">
              <a:buNone/>
              <a:defRPr sz="1680" b="1"/>
            </a:lvl7pPr>
            <a:lvl8pPr marL="3360487" indent="0">
              <a:buNone/>
              <a:defRPr sz="1680" b="1"/>
            </a:lvl8pPr>
            <a:lvl9pPr marL="3840556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120" y="6958968"/>
            <a:ext cx="6868319" cy="12645390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298" y="4912998"/>
            <a:ext cx="6871386" cy="204597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70" indent="0">
              <a:buNone/>
              <a:defRPr sz="2100" b="1"/>
            </a:lvl2pPr>
            <a:lvl3pPr marL="960139" indent="0">
              <a:buNone/>
              <a:defRPr sz="1890" b="1"/>
            </a:lvl3pPr>
            <a:lvl4pPr marL="1440209" indent="0">
              <a:buNone/>
              <a:defRPr sz="1680" b="1"/>
            </a:lvl4pPr>
            <a:lvl5pPr marL="1920278" indent="0">
              <a:buNone/>
              <a:defRPr sz="1680" b="1"/>
            </a:lvl5pPr>
            <a:lvl6pPr marL="2400348" indent="0">
              <a:buNone/>
              <a:defRPr sz="1680" b="1"/>
            </a:lvl6pPr>
            <a:lvl7pPr marL="2880418" indent="0">
              <a:buNone/>
              <a:defRPr sz="1680" b="1"/>
            </a:lvl7pPr>
            <a:lvl8pPr marL="3360487" indent="0">
              <a:buNone/>
              <a:defRPr sz="1680" b="1"/>
            </a:lvl8pPr>
            <a:lvl9pPr marL="3840556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298" y="6958968"/>
            <a:ext cx="6871386" cy="12645390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8DBDE-1D97-4B20-8DAC-C7BE5D23C2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923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D407-2E76-4C89-8F95-275164B8FB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657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CA4C8-D450-465F-9A2D-28E8EB13E8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679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121" y="874395"/>
            <a:ext cx="5114131" cy="371856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712" y="874398"/>
            <a:ext cx="8689975" cy="18729960"/>
          </a:xfrm>
        </p:spPr>
        <p:txBody>
          <a:bodyPr/>
          <a:lstStyle>
            <a:lvl1pPr>
              <a:defRPr sz="3361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121" y="4592958"/>
            <a:ext cx="5114131" cy="15011400"/>
          </a:xfrm>
        </p:spPr>
        <p:txBody>
          <a:bodyPr/>
          <a:lstStyle>
            <a:lvl1pPr marL="0" indent="0">
              <a:buNone/>
              <a:defRPr sz="1470"/>
            </a:lvl1pPr>
            <a:lvl2pPr marL="480070" indent="0">
              <a:buNone/>
              <a:defRPr sz="1261"/>
            </a:lvl2pPr>
            <a:lvl3pPr marL="960139" indent="0">
              <a:buNone/>
              <a:defRPr sz="1051"/>
            </a:lvl3pPr>
            <a:lvl4pPr marL="1440209" indent="0">
              <a:buNone/>
              <a:defRPr sz="945"/>
            </a:lvl4pPr>
            <a:lvl5pPr marL="1920278" indent="0">
              <a:buNone/>
              <a:defRPr sz="945"/>
            </a:lvl5pPr>
            <a:lvl6pPr marL="2400348" indent="0">
              <a:buNone/>
              <a:defRPr sz="945"/>
            </a:lvl6pPr>
            <a:lvl7pPr marL="2880418" indent="0">
              <a:buNone/>
              <a:defRPr sz="945"/>
            </a:lvl7pPr>
            <a:lvl8pPr marL="3360487" indent="0">
              <a:buNone/>
              <a:defRPr sz="945"/>
            </a:lvl8pPr>
            <a:lvl9pPr marL="3840556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8128A-C19E-4D3D-9C30-2BE2FF2A3D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836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138" y="15361924"/>
            <a:ext cx="9326635" cy="181356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7138" y="1960246"/>
            <a:ext cx="9326635" cy="13167360"/>
          </a:xfrm>
        </p:spPr>
        <p:txBody>
          <a:bodyPr/>
          <a:lstStyle>
            <a:lvl1pPr marL="0" indent="0">
              <a:buNone/>
              <a:defRPr sz="3361"/>
            </a:lvl1pPr>
            <a:lvl2pPr marL="480070" indent="0">
              <a:buNone/>
              <a:defRPr sz="2940"/>
            </a:lvl2pPr>
            <a:lvl3pPr marL="960139" indent="0">
              <a:buNone/>
              <a:defRPr sz="2520"/>
            </a:lvl3pPr>
            <a:lvl4pPr marL="1440209" indent="0">
              <a:buNone/>
              <a:defRPr sz="2100"/>
            </a:lvl4pPr>
            <a:lvl5pPr marL="1920278" indent="0">
              <a:buNone/>
              <a:defRPr sz="2100"/>
            </a:lvl5pPr>
            <a:lvl6pPr marL="2400348" indent="0">
              <a:buNone/>
              <a:defRPr sz="2100"/>
            </a:lvl6pPr>
            <a:lvl7pPr marL="2880418" indent="0">
              <a:buNone/>
              <a:defRPr sz="2100"/>
            </a:lvl7pPr>
            <a:lvl8pPr marL="3360487" indent="0">
              <a:buNone/>
              <a:defRPr sz="2100"/>
            </a:lvl8pPr>
            <a:lvl9pPr marL="3840556" indent="0">
              <a:buNone/>
              <a:defRPr sz="2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138" y="17175484"/>
            <a:ext cx="9326635" cy="2575560"/>
          </a:xfrm>
        </p:spPr>
        <p:txBody>
          <a:bodyPr/>
          <a:lstStyle>
            <a:lvl1pPr marL="0" indent="0">
              <a:buNone/>
              <a:defRPr sz="1470"/>
            </a:lvl1pPr>
            <a:lvl2pPr marL="480070" indent="0">
              <a:buNone/>
              <a:defRPr sz="1261"/>
            </a:lvl2pPr>
            <a:lvl3pPr marL="960139" indent="0">
              <a:buNone/>
              <a:defRPr sz="1051"/>
            </a:lvl3pPr>
            <a:lvl4pPr marL="1440209" indent="0">
              <a:buNone/>
              <a:defRPr sz="945"/>
            </a:lvl4pPr>
            <a:lvl5pPr marL="1920278" indent="0">
              <a:buNone/>
              <a:defRPr sz="945"/>
            </a:lvl5pPr>
            <a:lvl6pPr marL="2400348" indent="0">
              <a:buNone/>
              <a:defRPr sz="945"/>
            </a:lvl6pPr>
            <a:lvl7pPr marL="2880418" indent="0">
              <a:buNone/>
              <a:defRPr sz="945"/>
            </a:lvl7pPr>
            <a:lvl8pPr marL="3360487" indent="0">
              <a:buNone/>
              <a:defRPr sz="945"/>
            </a:lvl8pPr>
            <a:lvl9pPr marL="3840556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F1C5-1F74-4EED-96BC-A2FBCF29D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741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5987" y="1463040"/>
            <a:ext cx="13212835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6048" tIns="178026" rIns="356048" bIns="1780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5987" y="5120640"/>
            <a:ext cx="13212835" cy="141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6048" tIns="178026" rIns="356048" bIns="178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5983" y="18775680"/>
            <a:ext cx="323850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6048" tIns="178026" rIns="356048" bIns="178026" numCol="1" anchor="t" anchorCtr="0" compatLnSpc="1">
            <a:prstTxWarp prst="textNoShape">
              <a:avLst/>
            </a:prstTxWarp>
          </a:bodyPr>
          <a:lstStyle>
            <a:lvl1pPr>
              <a:defRPr sz="5671">
                <a:solidFill>
                  <a:schemeClr val="bg1"/>
                </a:solidFill>
                <a:latin typeface="RotisSemiSerif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0318" y="18775680"/>
            <a:ext cx="323850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6048" tIns="178026" rIns="356048" bIns="178026" numCol="1" anchor="t" anchorCtr="0" compatLnSpc="1">
            <a:prstTxWarp prst="textNoShape">
              <a:avLst/>
            </a:prstTxWarp>
          </a:bodyPr>
          <a:lstStyle>
            <a:lvl1pPr algn="r">
              <a:defRPr sz="5671">
                <a:solidFill>
                  <a:schemeClr val="bg1"/>
                </a:solidFill>
                <a:latin typeface="RotisSerif" charset="0"/>
                <a:ea typeface="宋体" pitchFamily="2" charset="-122"/>
              </a:defRPr>
            </a:lvl1pPr>
          </a:lstStyle>
          <a:p>
            <a:pPr>
              <a:defRPr/>
            </a:pPr>
            <a:fld id="{7896CA47-22A1-4F75-9E71-CA10BA02F5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defTabSz="3740541" rtl="0" eaLnBrk="0" fontAlgn="base" hangingPunct="0">
        <a:spcBef>
          <a:spcPct val="0"/>
        </a:spcBef>
        <a:spcAft>
          <a:spcPct val="0"/>
        </a:spcAft>
        <a:defRPr sz="17955">
          <a:solidFill>
            <a:schemeClr val="bg1"/>
          </a:solidFill>
          <a:latin typeface="+mj-lt"/>
          <a:ea typeface="+mj-ea"/>
          <a:cs typeface="+mj-cs"/>
        </a:defRPr>
      </a:lvl1pPr>
      <a:lvl2pPr algn="ctr" defTabSz="3740541" rtl="0" eaLnBrk="0" fontAlgn="base" hangingPunct="0">
        <a:spcBef>
          <a:spcPct val="0"/>
        </a:spcBef>
        <a:spcAft>
          <a:spcPct val="0"/>
        </a:spcAft>
        <a:defRPr sz="17955">
          <a:solidFill>
            <a:schemeClr val="bg1"/>
          </a:solidFill>
          <a:latin typeface="RotisSemiSerif Bold" charset="0"/>
        </a:defRPr>
      </a:lvl2pPr>
      <a:lvl3pPr algn="ctr" defTabSz="3740541" rtl="0" eaLnBrk="0" fontAlgn="base" hangingPunct="0">
        <a:spcBef>
          <a:spcPct val="0"/>
        </a:spcBef>
        <a:spcAft>
          <a:spcPct val="0"/>
        </a:spcAft>
        <a:defRPr sz="17955">
          <a:solidFill>
            <a:schemeClr val="bg1"/>
          </a:solidFill>
          <a:latin typeface="RotisSemiSerif Bold" charset="0"/>
        </a:defRPr>
      </a:lvl3pPr>
      <a:lvl4pPr algn="ctr" defTabSz="3740541" rtl="0" eaLnBrk="0" fontAlgn="base" hangingPunct="0">
        <a:spcBef>
          <a:spcPct val="0"/>
        </a:spcBef>
        <a:spcAft>
          <a:spcPct val="0"/>
        </a:spcAft>
        <a:defRPr sz="17955">
          <a:solidFill>
            <a:schemeClr val="bg1"/>
          </a:solidFill>
          <a:latin typeface="RotisSemiSerif Bold" charset="0"/>
        </a:defRPr>
      </a:lvl4pPr>
      <a:lvl5pPr algn="ctr" defTabSz="3740541" rtl="0" eaLnBrk="0" fontAlgn="base" hangingPunct="0">
        <a:spcBef>
          <a:spcPct val="0"/>
        </a:spcBef>
        <a:spcAft>
          <a:spcPct val="0"/>
        </a:spcAft>
        <a:defRPr sz="17955">
          <a:solidFill>
            <a:schemeClr val="bg1"/>
          </a:solidFill>
          <a:latin typeface="RotisSemiSerif Bold" charset="0"/>
        </a:defRPr>
      </a:lvl5pPr>
      <a:lvl6pPr marL="480070" algn="ctr" defTabSz="3740541" rtl="0" fontAlgn="base">
        <a:spcBef>
          <a:spcPct val="0"/>
        </a:spcBef>
        <a:spcAft>
          <a:spcPct val="0"/>
        </a:spcAft>
        <a:defRPr sz="17955">
          <a:solidFill>
            <a:schemeClr val="bg1"/>
          </a:solidFill>
          <a:latin typeface="RotisSemiSerif Bold" charset="0"/>
        </a:defRPr>
      </a:lvl6pPr>
      <a:lvl7pPr marL="960139" algn="ctr" defTabSz="3740541" rtl="0" fontAlgn="base">
        <a:spcBef>
          <a:spcPct val="0"/>
        </a:spcBef>
        <a:spcAft>
          <a:spcPct val="0"/>
        </a:spcAft>
        <a:defRPr sz="17955">
          <a:solidFill>
            <a:schemeClr val="bg1"/>
          </a:solidFill>
          <a:latin typeface="RotisSemiSerif Bold" charset="0"/>
        </a:defRPr>
      </a:lvl7pPr>
      <a:lvl8pPr marL="1440209" algn="ctr" defTabSz="3740541" rtl="0" fontAlgn="base">
        <a:spcBef>
          <a:spcPct val="0"/>
        </a:spcBef>
        <a:spcAft>
          <a:spcPct val="0"/>
        </a:spcAft>
        <a:defRPr sz="17955">
          <a:solidFill>
            <a:schemeClr val="bg1"/>
          </a:solidFill>
          <a:latin typeface="RotisSemiSerif Bold" charset="0"/>
        </a:defRPr>
      </a:lvl8pPr>
      <a:lvl9pPr marL="1920278" algn="ctr" defTabSz="3740541" rtl="0" fontAlgn="base">
        <a:spcBef>
          <a:spcPct val="0"/>
        </a:spcBef>
        <a:spcAft>
          <a:spcPct val="0"/>
        </a:spcAft>
        <a:defRPr sz="17955">
          <a:solidFill>
            <a:schemeClr val="bg1"/>
          </a:solidFill>
          <a:latin typeface="RotisSemiSerif Bold" charset="0"/>
        </a:defRPr>
      </a:lvl9pPr>
    </p:titleStyle>
    <p:bodyStyle>
      <a:lvl1pPr marL="1403537" indent="-1403537" algn="l" defTabSz="3740541" rtl="0" eaLnBrk="0" fontAlgn="base" hangingPunct="0">
        <a:spcBef>
          <a:spcPct val="20000"/>
        </a:spcBef>
        <a:spcAft>
          <a:spcPct val="0"/>
        </a:spcAft>
        <a:buChar char="•"/>
        <a:defRPr sz="13127">
          <a:solidFill>
            <a:schemeClr val="bg1"/>
          </a:solidFill>
          <a:latin typeface="+mn-lt"/>
          <a:ea typeface="+mn-ea"/>
          <a:cs typeface="+mn-cs"/>
        </a:defRPr>
      </a:lvl1pPr>
      <a:lvl2pPr marL="3038773" indent="-1168504" algn="l" defTabSz="3740541" rtl="0" eaLnBrk="0" fontAlgn="base" hangingPunct="0">
        <a:spcBef>
          <a:spcPct val="20000"/>
        </a:spcBef>
        <a:spcAft>
          <a:spcPct val="0"/>
        </a:spcAft>
        <a:buChar char="–"/>
        <a:defRPr sz="11445">
          <a:solidFill>
            <a:schemeClr val="bg1"/>
          </a:solidFill>
          <a:latin typeface="+mn-lt"/>
        </a:defRPr>
      </a:lvl2pPr>
      <a:lvl3pPr marL="4675676" indent="-935136" algn="l" defTabSz="3740541" rtl="0" eaLnBrk="0" fontAlgn="base" hangingPunct="0">
        <a:spcBef>
          <a:spcPct val="20000"/>
        </a:spcBef>
        <a:spcAft>
          <a:spcPct val="0"/>
        </a:spcAft>
        <a:buChar char="•"/>
        <a:defRPr sz="9765">
          <a:solidFill>
            <a:schemeClr val="bg1"/>
          </a:solidFill>
          <a:latin typeface="+mn-lt"/>
        </a:defRPr>
      </a:lvl3pPr>
      <a:lvl4pPr marL="6545948" indent="-936801" algn="l" defTabSz="3740541" rtl="0" eaLnBrk="0" fontAlgn="base" hangingPunct="0">
        <a:spcBef>
          <a:spcPct val="20000"/>
        </a:spcBef>
        <a:spcAft>
          <a:spcPct val="0"/>
        </a:spcAft>
        <a:buChar char="–"/>
        <a:defRPr sz="8190">
          <a:solidFill>
            <a:schemeClr val="bg1"/>
          </a:solidFill>
          <a:latin typeface="+mn-lt"/>
        </a:defRPr>
      </a:lvl4pPr>
      <a:lvl5pPr marL="8416219" indent="-936801" algn="l" defTabSz="3740541" rtl="0" eaLnBrk="0" fontAlgn="base" hangingPunct="0">
        <a:spcBef>
          <a:spcPct val="20000"/>
        </a:spcBef>
        <a:spcAft>
          <a:spcPct val="0"/>
        </a:spcAft>
        <a:buChar char="»"/>
        <a:defRPr sz="8190">
          <a:solidFill>
            <a:schemeClr val="bg1"/>
          </a:solidFill>
          <a:latin typeface="+mn-lt"/>
        </a:defRPr>
      </a:lvl5pPr>
      <a:lvl6pPr marL="8896287" indent="-936801" algn="l" defTabSz="3740541" rtl="0" fontAlgn="base">
        <a:spcBef>
          <a:spcPct val="20000"/>
        </a:spcBef>
        <a:spcAft>
          <a:spcPct val="0"/>
        </a:spcAft>
        <a:buChar char="»"/>
        <a:defRPr sz="8190">
          <a:solidFill>
            <a:schemeClr val="bg1"/>
          </a:solidFill>
          <a:latin typeface="+mn-lt"/>
        </a:defRPr>
      </a:lvl6pPr>
      <a:lvl7pPr marL="9376357" indent="-936801" algn="l" defTabSz="3740541" rtl="0" fontAlgn="base">
        <a:spcBef>
          <a:spcPct val="20000"/>
        </a:spcBef>
        <a:spcAft>
          <a:spcPct val="0"/>
        </a:spcAft>
        <a:buChar char="»"/>
        <a:defRPr sz="8190">
          <a:solidFill>
            <a:schemeClr val="bg1"/>
          </a:solidFill>
          <a:latin typeface="+mn-lt"/>
        </a:defRPr>
      </a:lvl7pPr>
      <a:lvl8pPr marL="9856425" indent="-936801" algn="l" defTabSz="3740541" rtl="0" fontAlgn="base">
        <a:spcBef>
          <a:spcPct val="20000"/>
        </a:spcBef>
        <a:spcAft>
          <a:spcPct val="0"/>
        </a:spcAft>
        <a:buChar char="»"/>
        <a:defRPr sz="8190">
          <a:solidFill>
            <a:schemeClr val="bg1"/>
          </a:solidFill>
          <a:latin typeface="+mn-lt"/>
        </a:defRPr>
      </a:lvl8pPr>
      <a:lvl9pPr marL="10336497" indent="-936801" algn="l" defTabSz="3740541" rtl="0" fontAlgn="base">
        <a:spcBef>
          <a:spcPct val="20000"/>
        </a:spcBef>
        <a:spcAft>
          <a:spcPct val="0"/>
        </a:spcAft>
        <a:buChar char="»"/>
        <a:defRPr sz="819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70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39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209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78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48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418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87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556" algn="l" defTabSz="960139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81E96AD7-784F-4A94-A529-82B5B473EB74}"/>
              </a:ext>
            </a:extLst>
          </p:cNvPr>
          <p:cNvSpPr/>
          <p:nvPr/>
        </p:nvSpPr>
        <p:spPr bwMode="auto">
          <a:xfrm>
            <a:off x="-1" y="1"/>
            <a:ext cx="15544797" cy="21945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t" anchorCtr="0" compatLnSpc="1">
            <a:prstTxWarp prst="textNoShape">
              <a:avLst/>
            </a:prstTxWarp>
          </a:bodyPr>
          <a:lstStyle/>
          <a:p>
            <a:pPr defTabSz="3562484"/>
            <a:endParaRPr lang="en-US" dirty="0"/>
          </a:p>
        </p:txBody>
      </p:sp>
      <p:sp>
        <p:nvSpPr>
          <p:cNvPr id="1059" name="Rectangle 321"/>
          <p:cNvSpPr>
            <a:spLocks noChangeArrowheads="1"/>
          </p:cNvSpPr>
          <p:nvPr/>
        </p:nvSpPr>
        <p:spPr bwMode="auto">
          <a:xfrm>
            <a:off x="-5120640" y="738197"/>
            <a:ext cx="911390" cy="126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451256" tIns="451256" rIns="451256" bIns="451256" anchor="ctr">
            <a:spAutoFit/>
          </a:bodyPr>
          <a:lstStyle/>
          <a:p>
            <a:endParaRPr lang="zh-CN" altLang="en-US" sz="2310">
              <a:ea typeface="宋体" pitchFamily="2" charset="-122"/>
            </a:endParaRPr>
          </a:p>
        </p:txBody>
      </p:sp>
      <p:sp>
        <p:nvSpPr>
          <p:cNvPr id="1061" name="Rectangle 377"/>
          <p:cNvSpPr>
            <a:spLocks noChangeArrowheads="1"/>
          </p:cNvSpPr>
          <p:nvPr/>
        </p:nvSpPr>
        <p:spPr bwMode="auto">
          <a:xfrm>
            <a:off x="-5120640" y="738197"/>
            <a:ext cx="911390" cy="126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451256" tIns="451256" rIns="451256" bIns="451256" anchor="ctr">
            <a:spAutoFit/>
          </a:bodyPr>
          <a:lstStyle/>
          <a:p>
            <a:endParaRPr lang="zh-CN" altLang="en-US" sz="2310">
              <a:ea typeface="宋体" pitchFamily="2" charset="-122"/>
            </a:endParaRPr>
          </a:p>
        </p:txBody>
      </p:sp>
      <p:sp>
        <p:nvSpPr>
          <p:cNvPr id="1066" name="Rectangle 405"/>
          <p:cNvSpPr>
            <a:spLocks noChangeArrowheads="1"/>
          </p:cNvSpPr>
          <p:nvPr/>
        </p:nvSpPr>
        <p:spPr bwMode="auto">
          <a:xfrm>
            <a:off x="-5120640" y="738197"/>
            <a:ext cx="911390" cy="126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451256" tIns="451256" rIns="451256" bIns="451256" anchor="ctr">
            <a:spAutoFit/>
          </a:bodyPr>
          <a:lstStyle/>
          <a:p>
            <a:endParaRPr lang="zh-CN" altLang="en-US" sz="2310">
              <a:ea typeface="宋体" pitchFamily="2" charset="-122"/>
            </a:endParaRPr>
          </a:p>
        </p:txBody>
      </p:sp>
      <p:sp>
        <p:nvSpPr>
          <p:cNvPr id="1094" name="Rectangle 583"/>
          <p:cNvSpPr>
            <a:spLocks noChangeArrowheads="1"/>
          </p:cNvSpPr>
          <p:nvPr/>
        </p:nvSpPr>
        <p:spPr bwMode="auto">
          <a:xfrm>
            <a:off x="-5120640" y="738197"/>
            <a:ext cx="911390" cy="126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451256" tIns="451256" rIns="451256" bIns="451256" anchor="ctr">
            <a:spAutoFit/>
          </a:bodyPr>
          <a:lstStyle/>
          <a:p>
            <a:endParaRPr lang="zh-CN" altLang="en-US" sz="2310">
              <a:ea typeface="宋体" pitchFamily="2" charset="-122"/>
            </a:endParaRPr>
          </a:p>
        </p:txBody>
      </p:sp>
      <p:sp>
        <p:nvSpPr>
          <p:cNvPr id="1095" name="Rectangle 1025"/>
          <p:cNvSpPr>
            <a:spLocks noChangeArrowheads="1"/>
          </p:cNvSpPr>
          <p:nvPr/>
        </p:nvSpPr>
        <p:spPr bwMode="auto">
          <a:xfrm>
            <a:off x="-5120640" y="738197"/>
            <a:ext cx="911390" cy="126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451256" tIns="451256" rIns="451256" bIns="451256" anchor="ctr">
            <a:spAutoFit/>
          </a:bodyPr>
          <a:lstStyle/>
          <a:p>
            <a:endParaRPr lang="zh-CN" altLang="en-US" sz="2310">
              <a:ea typeface="宋体" pitchFamily="2" charset="-122"/>
            </a:endParaRPr>
          </a:p>
        </p:txBody>
      </p:sp>
      <p:sp>
        <p:nvSpPr>
          <p:cNvPr id="1211" name="Rectangle 1063"/>
          <p:cNvSpPr>
            <a:spLocks noChangeArrowheads="1"/>
          </p:cNvSpPr>
          <p:nvPr/>
        </p:nvSpPr>
        <p:spPr bwMode="auto">
          <a:xfrm>
            <a:off x="-5120640" y="738197"/>
            <a:ext cx="911390" cy="126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451256" tIns="451256" rIns="451256" bIns="451256" anchor="ctr">
            <a:spAutoFit/>
          </a:bodyPr>
          <a:lstStyle/>
          <a:p>
            <a:endParaRPr lang="zh-CN" altLang="en-US" sz="2310">
              <a:ea typeface="宋体" pitchFamily="2" charset="-122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-4960618" y="1305407"/>
            <a:ext cx="193964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012" tIns="48006" rIns="96012" bIns="4800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310"/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-5120639" y="1145386"/>
            <a:ext cx="193964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012" tIns="48006" rIns="96012" bIns="4800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310"/>
          </a:p>
        </p:txBody>
      </p:sp>
      <p:sp>
        <p:nvSpPr>
          <p:cNvPr id="27" name="Rectangle 26"/>
          <p:cNvSpPr/>
          <p:nvPr/>
        </p:nvSpPr>
        <p:spPr>
          <a:xfrm>
            <a:off x="0" y="21553335"/>
            <a:ext cx="15544800" cy="3825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b="1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Conference on Transportation Geotechnics May 24-28, 2021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89403" y="3129021"/>
            <a:ext cx="7391400" cy="609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ctr" anchorCtr="0" compatLnSpc="1">
            <a:prstTxWarp prst="textNoShape">
              <a:avLst/>
            </a:prstTxWarp>
          </a:bodyPr>
          <a:lstStyle/>
          <a:p>
            <a:pPr algn="ctr" defTabSz="3562484"/>
            <a:r>
              <a:rPr lang="en-US" sz="24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89403" y="3754515"/>
            <a:ext cx="7391400" cy="26094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t" anchorCtr="0" compatLnSpc="1">
            <a:prstTxWarp prst="textNoShape">
              <a:avLst/>
            </a:prstTxWarp>
          </a:bodyPr>
          <a:lstStyle/>
          <a:p>
            <a:pPr defTabSz="3562484"/>
            <a:endParaRPr lang="en-US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909403" y="3129021"/>
            <a:ext cx="7391400" cy="6096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ctr" anchorCtr="0" compatLnSpc="1">
            <a:prstTxWarp prst="textNoShape">
              <a:avLst/>
            </a:prstTxWarp>
          </a:bodyPr>
          <a:lstStyle/>
          <a:p>
            <a:pPr algn="ctr" defTabSz="3562484"/>
            <a:r>
              <a:rPr lang="en-US" sz="2400" b="1" dirty="0">
                <a:solidFill>
                  <a:schemeClr val="bg1"/>
                </a:solidFill>
              </a:rPr>
              <a:t>Section 4 Title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911760" y="3738621"/>
            <a:ext cx="7391400" cy="96725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t" anchorCtr="0" compatLnSpc="1">
            <a:prstTxWarp prst="textNoShape">
              <a:avLst/>
            </a:prstTxWarp>
          </a:bodyPr>
          <a:lstStyle/>
          <a:p>
            <a:pPr defTabSz="3562484"/>
            <a:endParaRPr lang="en-US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263440" y="6579302"/>
            <a:ext cx="7391400" cy="6096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ctr" anchorCtr="0" compatLnSpc="1">
            <a:prstTxWarp prst="textNoShape">
              <a:avLst/>
            </a:prstTxWarp>
          </a:bodyPr>
          <a:lstStyle/>
          <a:p>
            <a:pPr algn="ctr" defTabSz="3562484"/>
            <a:r>
              <a:rPr lang="en-US" sz="2400" b="1" dirty="0">
                <a:solidFill>
                  <a:schemeClr val="bg1"/>
                </a:solidFill>
              </a:rPr>
              <a:t>Section 2 Title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63440" y="7188903"/>
            <a:ext cx="7391400" cy="81591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t" anchorCtr="0" compatLnSpc="1">
            <a:prstTxWarp prst="textNoShape">
              <a:avLst/>
            </a:prstTxWarp>
          </a:bodyPr>
          <a:lstStyle/>
          <a:p>
            <a:pPr defTabSz="3562484"/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482887" y="3793741"/>
            <a:ext cx="7004431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1F4E79"/>
                </a:solidFill>
              </a:rPr>
              <a:t>Text Goes Here. Text Goes Here, Text Goes Here. Text Goes Here, Text Goes Here. Text Goes Here, Text Goes Here. Text Goes Here, Text Goes Here. Text Goes Here, 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</a:p>
          <a:p>
            <a:endParaRPr lang="en-US" sz="2000" b="1" dirty="0">
              <a:solidFill>
                <a:srgbClr val="1F4E79"/>
              </a:solidFill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Here, 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9CA9FAB-6798-4BC5-910A-F027DD001D9F}"/>
              </a:ext>
            </a:extLst>
          </p:cNvPr>
          <p:cNvGrpSpPr/>
          <p:nvPr/>
        </p:nvGrpSpPr>
        <p:grpSpPr>
          <a:xfrm>
            <a:off x="0" y="-22129"/>
            <a:ext cx="16230597" cy="2891522"/>
            <a:chOff x="3" y="38101"/>
            <a:chExt cx="16230597" cy="2891522"/>
          </a:xfrm>
        </p:grpSpPr>
        <p:sp>
          <p:nvSpPr>
            <p:cNvPr id="105" name="Title 1"/>
            <p:cNvSpPr txBox="1">
              <a:spLocks/>
            </p:cNvSpPr>
            <p:nvPr/>
          </p:nvSpPr>
          <p:spPr>
            <a:xfrm>
              <a:off x="1676400" y="1409698"/>
              <a:ext cx="14554200" cy="685800"/>
            </a:xfrm>
            <a:prstGeom prst="rect">
              <a:avLst/>
            </a:prstGeom>
          </p:spPr>
          <p:txBody>
            <a:bodyPr vert="horz" lIns="96012" tIns="48006" rIns="96012" bIns="48006" rtlCol="0" anchor="b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en-US" sz="1400" b="1" dirty="0">
                  <a:solidFill>
                    <a:sysClr val="window" lastClr="FFFFFF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University of Illinois at Urbana-Champaign                                  	    			       		       Illinois Center for Transportation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" y="38101"/>
              <a:ext cx="15544800" cy="289152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1" y="387056"/>
              <a:ext cx="914400" cy="1322281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676400" y="281969"/>
              <a:ext cx="11173119" cy="26240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001" b="1" dirty="0">
                  <a:solidFill>
                    <a:schemeClr val="bg1"/>
                  </a:solidFill>
                  <a:ea typeface="宋体" pitchFamily="2" charset="-122"/>
                </a:rPr>
                <a:t>Poster Title Goes Here Poster Title Goes Here Poster Title Goes Here</a:t>
              </a:r>
            </a:p>
            <a:p>
              <a:pPr algn="ctr"/>
              <a:endParaRPr lang="en-US" altLang="zh-CN" sz="1050" b="1" dirty="0">
                <a:solidFill>
                  <a:schemeClr val="bg1"/>
                </a:solidFill>
                <a:ea typeface="宋体" pitchFamily="2" charset="-122"/>
              </a:endParaRPr>
            </a:p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ea typeface="宋体" pitchFamily="2" charset="-122"/>
                </a:rPr>
                <a:t>Author 1</a:t>
              </a:r>
              <a:r>
                <a:rPr lang="en-US" altLang="zh-CN" sz="2000" b="1" baseline="30000" dirty="0">
                  <a:solidFill>
                    <a:schemeClr val="bg1"/>
                  </a:solidFill>
                  <a:ea typeface="宋体" pitchFamily="2" charset="-122"/>
                </a:rPr>
                <a:t>(1)</a:t>
              </a:r>
              <a:r>
                <a:rPr lang="en-US" altLang="zh-CN" sz="2000" b="1" dirty="0">
                  <a:solidFill>
                    <a:schemeClr val="bg1"/>
                  </a:solidFill>
                  <a:ea typeface="宋体" pitchFamily="2" charset="-122"/>
                </a:rPr>
                <a:t>, Author 2 &amp; presenter</a:t>
              </a:r>
              <a:r>
                <a:rPr lang="en-US" altLang="zh-CN" sz="2000" b="1" baseline="30000" dirty="0">
                  <a:solidFill>
                    <a:schemeClr val="bg1"/>
                  </a:solidFill>
                  <a:ea typeface="宋体" pitchFamily="2" charset="-122"/>
                </a:rPr>
                <a:t>(1)</a:t>
              </a:r>
              <a:r>
                <a:rPr lang="en-US" altLang="zh-CN" sz="2000" b="1" dirty="0">
                  <a:solidFill>
                    <a:schemeClr val="bg1"/>
                  </a:solidFill>
                  <a:ea typeface="宋体" pitchFamily="2" charset="-122"/>
                </a:rPr>
                <a:t>, Author 3</a:t>
              </a:r>
              <a:r>
                <a:rPr lang="en-US" altLang="zh-CN" sz="2000" b="1" baseline="30000" dirty="0">
                  <a:solidFill>
                    <a:schemeClr val="bg1"/>
                  </a:solidFill>
                  <a:ea typeface="宋体" pitchFamily="2" charset="-122"/>
                </a:rPr>
                <a:t>(2)</a:t>
              </a:r>
              <a:r>
                <a:rPr lang="en-US" altLang="zh-CN" sz="2000" b="1" dirty="0">
                  <a:solidFill>
                    <a:schemeClr val="bg1"/>
                  </a:solidFill>
                  <a:ea typeface="宋体" pitchFamily="2" charset="-122"/>
                </a:rPr>
                <a:t>, Author 4</a:t>
              </a:r>
              <a:r>
                <a:rPr lang="en-US" altLang="zh-CN" sz="2000" b="1" baseline="30000" dirty="0">
                  <a:solidFill>
                    <a:schemeClr val="bg1"/>
                  </a:solidFill>
                  <a:ea typeface="宋体" pitchFamily="2" charset="-122"/>
                </a:rPr>
                <a:t>(3)</a:t>
              </a:r>
              <a:r>
                <a:rPr lang="en-US" altLang="zh-CN" sz="2000" b="1" dirty="0">
                  <a:solidFill>
                    <a:schemeClr val="bg1"/>
                  </a:solidFill>
                  <a:ea typeface="宋体" pitchFamily="2" charset="-122"/>
                </a:rPr>
                <a:t>, Author 5</a:t>
              </a:r>
              <a:r>
                <a:rPr lang="en-US" altLang="zh-CN" sz="2000" b="1" baseline="30000" dirty="0">
                  <a:solidFill>
                    <a:schemeClr val="bg1"/>
                  </a:solidFill>
                  <a:ea typeface="宋体" pitchFamily="2" charset="-122"/>
                </a:rPr>
                <a:t>(3)</a:t>
              </a:r>
              <a:r>
                <a:rPr lang="en-US" altLang="zh-CN" sz="2000" b="1" dirty="0">
                  <a:solidFill>
                    <a:schemeClr val="bg1"/>
                  </a:solidFill>
                  <a:ea typeface="宋体" pitchFamily="2" charset="-122"/>
                </a:rPr>
                <a:t>, Author 6</a:t>
              </a:r>
              <a:r>
                <a:rPr lang="en-US" altLang="zh-CN" sz="2000" b="1" baseline="30000" dirty="0">
                  <a:solidFill>
                    <a:schemeClr val="bg1"/>
                  </a:solidFill>
                  <a:ea typeface="宋体" pitchFamily="2" charset="-122"/>
                </a:rPr>
                <a:t>(1)</a:t>
              </a:r>
              <a:endParaRPr lang="en-US" altLang="zh-CN" sz="2000" b="1" dirty="0">
                <a:solidFill>
                  <a:schemeClr val="bg1"/>
                </a:solidFill>
                <a:ea typeface="宋体" pitchFamily="2" charset="-122"/>
              </a:endParaRPr>
            </a:p>
            <a:p>
              <a:pPr algn="ctr"/>
              <a:r>
                <a:rPr lang="fr-FR" altLang="zh-CN" sz="1800" b="1" dirty="0">
                  <a:solidFill>
                    <a:schemeClr val="bg1"/>
                  </a:solidFill>
                  <a:ea typeface="宋体" pitchFamily="2" charset="-122"/>
                </a:rPr>
                <a:t>Affiliation 1 Details, Email</a:t>
              </a:r>
            </a:p>
            <a:p>
              <a:pPr algn="ctr"/>
              <a:r>
                <a:rPr lang="fr-FR" altLang="zh-CN" sz="1800" b="1" dirty="0">
                  <a:solidFill>
                    <a:schemeClr val="bg1"/>
                  </a:solidFill>
                  <a:ea typeface="宋体" pitchFamily="2" charset="-122"/>
                </a:rPr>
                <a:t>Affiliation 2 Details, Email</a:t>
              </a:r>
            </a:p>
            <a:p>
              <a:pPr algn="ctr"/>
              <a:r>
                <a:rPr lang="fr-FR" altLang="zh-CN" sz="1800" b="1" dirty="0">
                  <a:solidFill>
                    <a:schemeClr val="bg1"/>
                  </a:solidFill>
                  <a:ea typeface="宋体" pitchFamily="2" charset="-122"/>
                </a:rPr>
                <a:t>Affiliation 3 Details, Email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3440" y="1931046"/>
              <a:ext cx="210644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cs typeface="Arial" panose="020B0604020202020204" pitchFamily="34" charset="0"/>
                </a:rPr>
                <a:t>Logos  Go here</a:t>
              </a:r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09172270-68B1-4EC7-B50E-E6B733BF90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-7666"/>
            <a:stretch/>
          </p:blipFill>
          <p:spPr>
            <a:xfrm>
              <a:off x="12550144" y="392265"/>
              <a:ext cx="2453640" cy="1841034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B3AAF8E-4657-4030-83FD-F0102770D32F}"/>
                </a:ext>
              </a:extLst>
            </p:cNvPr>
            <p:cNvSpPr/>
            <p:nvPr/>
          </p:nvSpPr>
          <p:spPr>
            <a:xfrm>
              <a:off x="12056734" y="2204125"/>
              <a:ext cx="360045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May 24-28, 2021</a:t>
              </a: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15425AB4-ECD8-477A-8DF7-BB01E4152B4F}"/>
              </a:ext>
            </a:extLst>
          </p:cNvPr>
          <p:cNvSpPr/>
          <p:nvPr/>
        </p:nvSpPr>
        <p:spPr bwMode="auto">
          <a:xfrm>
            <a:off x="263440" y="15600639"/>
            <a:ext cx="7391400" cy="609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ctr" anchorCtr="0" compatLnSpc="1">
            <a:prstTxWarp prst="textNoShape">
              <a:avLst/>
            </a:prstTxWarp>
          </a:bodyPr>
          <a:lstStyle/>
          <a:p>
            <a:pPr algn="ctr" defTabSz="3562484"/>
            <a:r>
              <a:rPr lang="en-US" sz="2400" b="1" dirty="0">
                <a:solidFill>
                  <a:schemeClr val="bg1"/>
                </a:solidFill>
              </a:rPr>
              <a:t>Section 3 Title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B4CA8A-19B4-4521-9ED2-ED73DEAA78EC}"/>
              </a:ext>
            </a:extLst>
          </p:cNvPr>
          <p:cNvSpPr/>
          <p:nvPr/>
        </p:nvSpPr>
        <p:spPr bwMode="auto">
          <a:xfrm>
            <a:off x="263440" y="16226133"/>
            <a:ext cx="7391400" cy="50800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t" anchorCtr="0" compatLnSpc="1">
            <a:prstTxWarp prst="textNoShape">
              <a:avLst/>
            </a:prstTxWarp>
          </a:bodyPr>
          <a:lstStyle/>
          <a:p>
            <a:pPr defTabSz="3562484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6757D86-A85A-4200-9EC4-1E68897EAFC5}"/>
              </a:ext>
            </a:extLst>
          </p:cNvPr>
          <p:cNvSpPr/>
          <p:nvPr/>
        </p:nvSpPr>
        <p:spPr bwMode="auto">
          <a:xfrm>
            <a:off x="7909403" y="13646060"/>
            <a:ext cx="7391400" cy="609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ctr" anchorCtr="0" compatLnSpc="1">
            <a:prstTxWarp prst="textNoShape">
              <a:avLst/>
            </a:prstTxWarp>
          </a:bodyPr>
          <a:lstStyle/>
          <a:p>
            <a:pPr algn="ctr" defTabSz="3562484"/>
            <a:r>
              <a:rPr lang="en-US" sz="2400" b="1" dirty="0">
                <a:solidFill>
                  <a:schemeClr val="bg1"/>
                </a:solidFill>
              </a:rPr>
              <a:t>Section 5 Title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E23BAC-45EC-4CDB-BBFC-804E6740EE9A}"/>
              </a:ext>
            </a:extLst>
          </p:cNvPr>
          <p:cNvSpPr/>
          <p:nvPr/>
        </p:nvSpPr>
        <p:spPr bwMode="auto">
          <a:xfrm>
            <a:off x="7909403" y="14271553"/>
            <a:ext cx="7391400" cy="70345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29768" tIns="429768" rIns="429768" bIns="429768" numCol="1" rtlCol="0" anchor="t" anchorCtr="0" compatLnSpc="1">
            <a:prstTxWarp prst="textNoShape">
              <a:avLst/>
            </a:prstTxWarp>
          </a:bodyPr>
          <a:lstStyle/>
          <a:p>
            <a:pPr defTabSz="3562484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6E3F2EA-8269-46AB-979A-E841C02B74AC}"/>
              </a:ext>
            </a:extLst>
          </p:cNvPr>
          <p:cNvSpPr/>
          <p:nvPr/>
        </p:nvSpPr>
        <p:spPr>
          <a:xfrm>
            <a:off x="453664" y="7297637"/>
            <a:ext cx="7004431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3BFC1FF-77E5-4F69-AE37-83E1C0682971}"/>
              </a:ext>
            </a:extLst>
          </p:cNvPr>
          <p:cNvSpPr/>
          <p:nvPr/>
        </p:nvSpPr>
        <p:spPr>
          <a:xfrm>
            <a:off x="486982" y="16370115"/>
            <a:ext cx="7004431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3B3F82-87AF-4A90-96C5-9D2889D6A2C6}"/>
              </a:ext>
            </a:extLst>
          </p:cNvPr>
          <p:cNvSpPr/>
          <p:nvPr/>
        </p:nvSpPr>
        <p:spPr>
          <a:xfrm>
            <a:off x="8102887" y="3888820"/>
            <a:ext cx="7004431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9042C3D-2D0A-4B7A-8058-A93DD2CD80F9}"/>
              </a:ext>
            </a:extLst>
          </p:cNvPr>
          <p:cNvSpPr/>
          <p:nvPr/>
        </p:nvSpPr>
        <p:spPr>
          <a:xfrm>
            <a:off x="8102887" y="14420111"/>
            <a:ext cx="7004431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1F4E79"/>
                </a:solidFill>
              </a:rPr>
              <a:t>Text Goes Here. Text Goes Here, Text Goes Here. Text Goes Here, Text Goes Here. Text Goes Here, Text Goes Here. Text Goes Here, Text Goes Here. Text Goes Here, 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</a:t>
            </a:r>
          </a:p>
          <a:p>
            <a:endParaRPr lang="en-US" sz="2000" b="1" dirty="0">
              <a:solidFill>
                <a:srgbClr val="1F4E79"/>
              </a:solidFill>
            </a:endParaRPr>
          </a:p>
          <a:p>
            <a:r>
              <a:rPr lang="en-US" sz="2000" b="1" dirty="0">
                <a:solidFill>
                  <a:srgbClr val="1F4E79"/>
                </a:solidFill>
              </a:rPr>
              <a:t>Text Goes Here. Text Goes Here, </a:t>
            </a:r>
            <a:endParaRPr lang="en-US" sz="2000" dirty="0">
              <a:solidFill>
                <a:srgbClr val="1F4E79"/>
              </a:solidFill>
            </a:endParaRPr>
          </a:p>
          <a:p>
            <a:endParaRPr lang="en-US" sz="2000" b="1" i="1" dirty="0">
              <a:solidFill>
                <a:srgbClr val="1F4E7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RotisSemiSerif Bold"/>
        <a:ea typeface=""/>
        <a:cs typeface=""/>
      </a:majorFont>
      <a:minorFont>
        <a:latin typeface="RotisSansSerif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29768" tIns="429768" rIns="429768" bIns="429768" numCol="1" anchor="t" anchorCtr="0" compatLnSpc="1">
        <a:prstTxWarp prst="textNoShape">
          <a:avLst/>
        </a:prstTxWarp>
      </a:bodyPr>
      <a:lstStyle>
        <a:defPPr marL="0" marR="0" indent="0" algn="l" defTabSz="3562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29768" tIns="429768" rIns="429768" bIns="429768" numCol="1" anchor="t" anchorCtr="0" compatLnSpc="1">
        <a:prstTxWarp prst="textNoShape">
          <a:avLst/>
        </a:prstTxWarp>
      </a:bodyPr>
      <a:lstStyle>
        <a:defPPr marL="0" marR="0" indent="0" algn="l" defTabSz="3562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292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Unicode MS</vt:lpstr>
      <vt:lpstr>Calibri</vt:lpstr>
      <vt:lpstr>RotisSansSerif Bold</vt:lpstr>
      <vt:lpstr>RotisSemiSerif</vt:lpstr>
      <vt:lpstr>RotisSemiSerif Bold</vt:lpstr>
      <vt:lpstr>RotisSerif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2011-12-12T00:29:32Z</dcterms:created>
  <dcterms:modified xsi:type="dcterms:W3CDTF">2021-04-09T02:35:46Z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